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85.xml" ContentType="application/vnd.openxmlformats-officedocument.presentationml.tags+xml"/>
  <Override PartName="/ppt/notesSlides/notesSlide2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.xml" ContentType="application/vnd.openxmlformats-officedocument.presentationml.notesSlide+xml"/>
  <Override PartName="/ppt/tags/tag88.xml" ContentType="application/vnd.openxmlformats-officedocument.presentationml.tags+xml"/>
  <Override PartName="/ppt/notesSlides/notesSlide4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5.xml" ContentType="application/vnd.openxmlformats-officedocument.presentationml.notesSlide+xml"/>
  <Override PartName="/ppt/tags/tag91.xml" ContentType="application/vnd.openxmlformats-officedocument.presentationml.tags+xml"/>
  <Override PartName="/ppt/notesSlides/notesSlide6.xml" ContentType="application/vnd.openxmlformats-officedocument.presentationml.notesSlide+xml"/>
  <Override PartName="/ppt/tags/tag92.xml" ContentType="application/vnd.openxmlformats-officedocument.presentationml.tags+xml"/>
  <Override PartName="/ppt/notesSlides/notesSlide7.xml" ContentType="application/vnd.openxmlformats-officedocument.presentationml.notesSlide+xml"/>
  <Override PartName="/ppt/tags/tag93.xml" ContentType="application/vnd.openxmlformats-officedocument.presentationml.tags+xml"/>
  <Override PartName="/ppt/notesSlides/notesSlide8.xml" ContentType="application/vnd.openxmlformats-officedocument.presentationml.notesSlide+xml"/>
  <Override PartName="/ppt/tags/tag94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4" r:id="rId36"/>
    <p:sldMasterId id="2147483713" r:id="rId37"/>
  </p:sldMasterIdLst>
  <p:notesMasterIdLst>
    <p:notesMasterId r:id="rId47"/>
  </p:notesMasterIdLst>
  <p:sldIdLst>
    <p:sldId id="278" r:id="rId38"/>
    <p:sldId id="257" r:id="rId39"/>
    <p:sldId id="274" r:id="rId40"/>
    <p:sldId id="269" r:id="rId41"/>
    <p:sldId id="276" r:id="rId42"/>
    <p:sldId id="264" r:id="rId43"/>
    <p:sldId id="275" r:id="rId44"/>
    <p:sldId id="272" r:id="rId45"/>
    <p:sldId id="270" r:id="rId46"/>
  </p:sldIdLst>
  <p:sldSz cx="9144000" cy="6858000" type="screen4x3"/>
  <p:notesSz cx="6858000" cy="9144000"/>
  <p:embeddedFontLst>
    <p:embeddedFont>
      <p:font typeface="Wingdings 2" pitchFamily="18" charset="2"/>
      <p:regular r:id="rId48"/>
    </p:embeddedFont>
    <p:embeddedFont>
      <p:font typeface="Calibri" pitchFamily="34" charset="0"/>
      <p:regular r:id="rId49"/>
      <p:bold r:id="rId50"/>
      <p:italic r:id="rId51"/>
      <p:boldItalic r:id="rId52"/>
    </p:embeddedFont>
    <p:embeddedFont>
      <p:font typeface="Segoe UI" pitchFamily="34" charset="0"/>
      <p:regular r:id="rId53"/>
      <p:bold r:id="rId54"/>
      <p:italic r:id="rId55"/>
      <p:boldItalic r:id="rId56"/>
    </p:embeddedFont>
    <p:embeddedFont>
      <p:font typeface="Tw Cen MT" pitchFamily="34" charset="0"/>
      <p:regular r:id="rId57"/>
      <p:bold r:id="rId58"/>
      <p:italic r:id="rId59"/>
      <p:boldItalic r:id="rId6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2DCB9B5-7223-417E-ABC6-B15BD7F6784E}">
          <p14:sldIdLst>
            <p14:sldId id="278"/>
          </p14:sldIdLst>
        </p14:section>
        <p14:section name="Angles Presentation" id="{168652FB-40C0-4706-B46D-AD71129588E5}">
          <p14:sldIdLst>
            <p14:sldId id="257"/>
            <p14:sldId id="274"/>
            <p14:sldId id="269"/>
            <p14:sldId id="276"/>
            <p14:sldId id="264"/>
            <p14:sldId id="275"/>
            <p14:sldId id="272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35" autoAdjust="0"/>
    <p:restoredTop sz="87353" autoAdjust="0"/>
  </p:normalViewPr>
  <p:slideViewPr>
    <p:cSldViewPr>
      <p:cViewPr varScale="1">
        <p:scale>
          <a:sx n="117" d="100"/>
          <a:sy n="117" d="100"/>
        </p:scale>
        <p:origin x="-1506" y="-102"/>
      </p:cViewPr>
      <p:guideLst>
        <p:guide orient="horz" pos="2160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2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slide" Target="slides/slide5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63" Type="http://schemas.openxmlformats.org/officeDocument/2006/relationships/theme" Target="theme/theme1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slide" Target="slides/slide4.xml"/><Relationship Id="rId54" Type="http://schemas.openxmlformats.org/officeDocument/2006/relationships/font" Target="fonts/font7.fntdata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Master" Target="slideMasters/slideMaster2.xml"/><Relationship Id="rId40" Type="http://schemas.openxmlformats.org/officeDocument/2006/relationships/slide" Target="slides/slide3.xml"/><Relationship Id="rId45" Type="http://schemas.openxmlformats.org/officeDocument/2006/relationships/slide" Target="slides/slide8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Master" Target="slideMasters/slideMaster1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61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7.xml"/><Relationship Id="rId52" Type="http://schemas.openxmlformats.org/officeDocument/2006/relationships/font" Target="fonts/font5.fntdata"/><Relationship Id="rId60" Type="http://schemas.openxmlformats.org/officeDocument/2006/relationships/font" Target="fonts/font13.fntdata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slide" Target="slides/slide6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tableStyles" Target="tableStyles.xml"/><Relationship Id="rId8" Type="http://schemas.openxmlformats.org/officeDocument/2006/relationships/customXml" Target="../customXml/item8.xml"/><Relationship Id="rId51" Type="http://schemas.openxmlformats.org/officeDocument/2006/relationships/font" Target="fonts/font4.fntdata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1.xml"/><Relationship Id="rId46" Type="http://schemas.openxmlformats.org/officeDocument/2006/relationships/slide" Target="slides/slide9.xml"/><Relationship Id="rId59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E0DA0-D133-4047-AD63-34F73649E5EB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97FD7-6EF2-4507-8C46-4C1519648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4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D92D496-DDBD-430F-A239-81B346E3BA13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3936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67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190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949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A397FD7-6EF2-4507-8C46-4C1519648EB5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customXml" Target="../../customXml/item15.xml"/><Relationship Id="rId6" Type="http://schemas.openxmlformats.org/officeDocument/2006/relationships/tags" Target="../tags/tag5.xml"/><Relationship Id="rId11" Type="http://schemas.openxmlformats.org/officeDocument/2006/relationships/image" Target="../media/image5.png"/><Relationship Id="rId5" Type="http://schemas.openxmlformats.org/officeDocument/2006/relationships/tags" Target="../tags/tag4.xml"/><Relationship Id="rId10" Type="http://schemas.openxmlformats.org/officeDocument/2006/relationships/image" Target="../media/image4.png"/><Relationship Id="rId4" Type="http://schemas.openxmlformats.org/officeDocument/2006/relationships/tags" Target="../tags/tag3.xml"/><Relationship Id="rId9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customXml" Target="../../customXml/item2.xml"/><Relationship Id="rId6" Type="http://schemas.openxmlformats.org/officeDocument/2006/relationships/tags" Target="../tags/tag11.xml"/><Relationship Id="rId11" Type="http://schemas.openxmlformats.org/officeDocument/2006/relationships/image" Target="../media/image5.png"/><Relationship Id="rId5" Type="http://schemas.openxmlformats.org/officeDocument/2006/relationships/tags" Target="../tags/tag10.xml"/><Relationship Id="rId10" Type="http://schemas.openxmlformats.org/officeDocument/2006/relationships/image" Target="../media/image4.png"/><Relationship Id="rId4" Type="http://schemas.openxmlformats.org/officeDocument/2006/relationships/tags" Target="../tags/tag9.xml"/><Relationship Id="rId9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customXml" Target="../../customXml/item19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customXml" Target="../../customXml/item10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customXml" Target="../../customXml/item5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customXml" Target="../../customXml/item2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9.xml"/><Relationship Id="rId7" Type="http://schemas.openxmlformats.org/officeDocument/2006/relationships/image" Target="../media/image4.png"/><Relationship Id="rId2" Type="http://schemas.openxmlformats.org/officeDocument/2006/relationships/tags" Target="../tags/tag18.xml"/><Relationship Id="rId1" Type="http://schemas.openxmlformats.org/officeDocument/2006/relationships/customXml" Target="../../customXml/item11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2.xml"/><Relationship Id="rId7" Type="http://schemas.openxmlformats.org/officeDocument/2006/relationships/image" Target="../media/image4.png"/><Relationship Id="rId2" Type="http://schemas.openxmlformats.org/officeDocument/2006/relationships/tags" Target="../tags/tag21.xml"/><Relationship Id="rId1" Type="http://schemas.openxmlformats.org/officeDocument/2006/relationships/customXml" Target="../../customXml/item7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customXml" Target="../../customXml/item4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customXml" Target="../../customXml/item1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18" Type="http://schemas.openxmlformats.org/officeDocument/2006/relationships/image" Target="../media/image10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image" Target="../media/image9.png"/><Relationship Id="rId2" Type="http://schemas.openxmlformats.org/officeDocument/2006/relationships/tags" Target="../tags/tag26.xml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openxmlformats.org/officeDocument/2006/relationships/customXml" Target="../../customXml/item23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5" Type="http://schemas.openxmlformats.org/officeDocument/2006/relationships/image" Target="../media/image7.png"/><Relationship Id="rId10" Type="http://schemas.openxmlformats.org/officeDocument/2006/relationships/tags" Target="../tags/tag34.xml"/><Relationship Id="rId19" Type="http://schemas.openxmlformats.org/officeDocument/2006/relationships/image" Target="../media/image11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customXml" Target="../../customXml/item1.xml"/><Relationship Id="rId6" Type="http://schemas.openxmlformats.org/officeDocument/2006/relationships/tags" Target="../tags/tag42.xml"/><Relationship Id="rId11" Type="http://schemas.openxmlformats.org/officeDocument/2006/relationships/image" Target="../media/image5.png"/><Relationship Id="rId5" Type="http://schemas.openxmlformats.org/officeDocument/2006/relationships/tags" Target="../tags/tag41.xml"/><Relationship Id="rId10" Type="http://schemas.openxmlformats.org/officeDocument/2006/relationships/image" Target="../media/image4.png"/><Relationship Id="rId4" Type="http://schemas.openxmlformats.org/officeDocument/2006/relationships/tags" Target="../tags/tag40.xml"/><Relationship Id="rId9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5.xml"/><Relationship Id="rId7" Type="http://schemas.openxmlformats.org/officeDocument/2006/relationships/image" Target="../media/image3.png"/><Relationship Id="rId2" Type="http://schemas.openxmlformats.org/officeDocument/2006/relationships/tags" Target="../tags/tag44.xml"/><Relationship Id="rId1" Type="http://schemas.openxmlformats.org/officeDocument/2006/relationships/customXml" Target="../../customXml/item2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9.xml"/><Relationship Id="rId7" Type="http://schemas.openxmlformats.org/officeDocument/2006/relationships/image" Target="../media/image3.png"/><Relationship Id="rId2" Type="http://schemas.openxmlformats.org/officeDocument/2006/relationships/tags" Target="../tags/tag48.xml"/><Relationship Id="rId1" Type="http://schemas.openxmlformats.org/officeDocument/2006/relationships/customXml" Target="../../customXml/item2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customXml" Target="../../customXml/item17.xml"/><Relationship Id="rId6" Type="http://schemas.openxmlformats.org/officeDocument/2006/relationships/tags" Target="../tags/tag56.xml"/><Relationship Id="rId11" Type="http://schemas.openxmlformats.org/officeDocument/2006/relationships/image" Target="../media/image5.png"/><Relationship Id="rId5" Type="http://schemas.openxmlformats.org/officeDocument/2006/relationships/tags" Target="../tags/tag55.xml"/><Relationship Id="rId10" Type="http://schemas.openxmlformats.org/officeDocument/2006/relationships/image" Target="../media/image4.png"/><Relationship Id="rId4" Type="http://schemas.openxmlformats.org/officeDocument/2006/relationships/tags" Target="../tags/tag54.xml"/><Relationship Id="rId9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customXml" Target="../../customXml/item21.xml"/><Relationship Id="rId6" Type="http://schemas.openxmlformats.org/officeDocument/2006/relationships/tags" Target="../tags/tag62.xml"/><Relationship Id="rId11" Type="http://schemas.openxmlformats.org/officeDocument/2006/relationships/image" Target="../media/image5.png"/><Relationship Id="rId5" Type="http://schemas.openxmlformats.org/officeDocument/2006/relationships/tags" Target="../tags/tag61.xml"/><Relationship Id="rId10" Type="http://schemas.openxmlformats.org/officeDocument/2006/relationships/image" Target="../media/image4.png"/><Relationship Id="rId4" Type="http://schemas.openxmlformats.org/officeDocument/2006/relationships/tags" Target="../tags/tag60.xml"/><Relationship Id="rId9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customXml" Target="../../customXml/item9.xml"/><Relationship Id="rId6" Type="http://schemas.openxmlformats.org/officeDocument/2006/relationships/tags" Target="../tags/tag68.xml"/><Relationship Id="rId11" Type="http://schemas.openxmlformats.org/officeDocument/2006/relationships/image" Target="../media/image5.png"/><Relationship Id="rId5" Type="http://schemas.openxmlformats.org/officeDocument/2006/relationships/tags" Target="../tags/tag67.xml"/><Relationship Id="rId10" Type="http://schemas.openxmlformats.org/officeDocument/2006/relationships/image" Target="../media/image4.png"/><Relationship Id="rId4" Type="http://schemas.openxmlformats.org/officeDocument/2006/relationships/tags" Target="../tags/tag66.xml"/><Relationship Id="rId9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customXml" Target="../../customXml/item26.xml"/><Relationship Id="rId6" Type="http://schemas.openxmlformats.org/officeDocument/2006/relationships/tags" Target="../tags/tag74.xml"/><Relationship Id="rId11" Type="http://schemas.openxmlformats.org/officeDocument/2006/relationships/image" Target="../media/image5.png"/><Relationship Id="rId5" Type="http://schemas.openxmlformats.org/officeDocument/2006/relationships/tags" Target="../tags/tag73.xml"/><Relationship Id="rId10" Type="http://schemas.openxmlformats.org/officeDocument/2006/relationships/image" Target="../media/image4.png"/><Relationship Id="rId4" Type="http://schemas.openxmlformats.org/officeDocument/2006/relationships/tags" Target="../tags/tag72.xml"/><Relationship Id="rId9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6.xml"/><Relationship Id="rId1" Type="http://schemas.openxmlformats.org/officeDocument/2006/relationships/customXml" Target="../../customXml/item28.xml"/><Relationship Id="rId4" Type="http://schemas.openxmlformats.org/officeDocument/2006/relationships/image" Target="../media/image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7.xml"/><Relationship Id="rId1" Type="http://schemas.openxmlformats.org/officeDocument/2006/relationships/customXml" Target="../../customXml/item3.xml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8.xml"/><Relationship Id="rId1" Type="http://schemas.openxmlformats.org/officeDocument/2006/relationships/customXml" Target="../../customXml/item24.xml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9.xml"/><Relationship Id="rId1" Type="http://schemas.openxmlformats.org/officeDocument/2006/relationships/customXml" Target="../../customXml/item30.xml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0.xml"/><Relationship Id="rId1" Type="http://schemas.openxmlformats.org/officeDocument/2006/relationships/customXml" Target="../../customXml/item22.xml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1.xml"/><Relationship Id="rId1" Type="http://schemas.openxmlformats.org/officeDocument/2006/relationships/customXml" Target="../../customXml/item32.xml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2.xml"/><Relationship Id="rId1" Type="http://schemas.openxmlformats.org/officeDocument/2006/relationships/customXml" Target="../../customXml/item33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3.xml"/><Relationship Id="rId1" Type="http://schemas.openxmlformats.org/officeDocument/2006/relationships/customXml" Target="../../customXml/item34.xml"/><Relationship Id="rId4" Type="http://schemas.openxmlformats.org/officeDocument/2006/relationships/image" Target="../media/image6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4.xml"/><Relationship Id="rId1" Type="http://schemas.openxmlformats.org/officeDocument/2006/relationships/customXml" Target="../../customXml/item35.xml"/><Relationship Id="rId4" Type="http://schemas.openxmlformats.org/officeDocument/2006/relationships/image" Target="../media/image6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13 - Y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 idx="13"/>
          </p:nvPr>
        </p:nvSpPr>
        <p:spPr>
          <a:xfrm>
            <a:off x="310896" y="155448"/>
            <a:ext cx="8458200" cy="935476"/>
          </a:xfrm>
        </p:spPr>
        <p:txBody>
          <a:bodyPr vert="horz" anchor="t" anchorCtr="1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Answer1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55448" y="2167323"/>
            <a:ext cx="1143000" cy="1143000"/>
          </a:xfrm>
          <a:prstGeom prst="rect">
            <a:avLst/>
          </a:prstGeom>
        </p:spPr>
      </p:pic>
      <p:pic>
        <p:nvPicPr>
          <p:cNvPr id="8" name="Picture 7" descr="Answer2.png"/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55448" y="3849590"/>
            <a:ext cx="1143000" cy="114300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16 - 3 Cho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 idx="13"/>
          </p:nvPr>
        </p:nvSpPr>
        <p:spPr>
          <a:xfrm>
            <a:off x="310896" y="155448"/>
            <a:ext cx="8458200" cy="758494"/>
          </a:xfrm>
        </p:spPr>
        <p:txBody>
          <a:bodyPr vert="horz" anchor="t" anchorCtr="1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1371600" y="1673351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8" name="Picture 7" descr="Answer1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55448" y="1709813"/>
            <a:ext cx="1143000" cy="1143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5"/>
          </p:nvPr>
        </p:nvSpPr>
        <p:spPr>
          <a:xfrm>
            <a:off x="1371600" y="3099816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0" name="Picture 9" descr="Answer2.png"/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3136277"/>
            <a:ext cx="1143000" cy="114300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6"/>
          </p:nvPr>
        </p:nvSpPr>
        <p:spPr>
          <a:xfrm>
            <a:off x="1371600" y="4516678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2" name="Picture 11" descr="Answer3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4553140"/>
            <a:ext cx="1143000" cy="114300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17 - 3 Cho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 idx="13"/>
          </p:nvPr>
        </p:nvSpPr>
        <p:spPr>
          <a:xfrm>
            <a:off x="310896" y="155448"/>
            <a:ext cx="8458200" cy="758494"/>
          </a:xfrm>
        </p:spPr>
        <p:txBody>
          <a:bodyPr vert="horz" anchor="t" anchorCtr="1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1371600" y="1673351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8" name="Picture 7" descr="Answer1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55448" y="1709813"/>
            <a:ext cx="1143000" cy="1143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5"/>
          </p:nvPr>
        </p:nvSpPr>
        <p:spPr>
          <a:xfrm>
            <a:off x="1371600" y="3099816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0" name="Picture 9" descr="Answer2.png"/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3136277"/>
            <a:ext cx="1143000" cy="114300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6"/>
          </p:nvPr>
        </p:nvSpPr>
        <p:spPr>
          <a:xfrm>
            <a:off x="1371600" y="4516678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2" name="Picture 11" descr="Answer3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4553140"/>
            <a:ext cx="1143000" cy="114300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4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use Mischief 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ouse Mischief 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5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6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2"/>
            </p:custDataLst>
          </p:nvPr>
        </p:nvSpPr>
        <p:spPr>
          <a:xfrm>
            <a:off x="1069848" y="1106195"/>
            <a:ext cx="7699247" cy="804443"/>
          </a:xfrm>
        </p:spPr>
        <p:txBody>
          <a:bodyPr vert="horz" lIns="94700" tIns="22926" rIns="94700" bIns="22926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069848" y="2027224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069848" y="2948254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069848" y="3869283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1069848" y="4790313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6"/>
            <p:custDataLst>
              <p:tags r:id="rId7"/>
            </p:custDataLst>
          </p:nvPr>
        </p:nvSpPr>
        <p:spPr>
          <a:xfrm>
            <a:off x="1069848" y="5711342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3" name="Picture 12" descr="Answer1.png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55448" y="1210094"/>
            <a:ext cx="596645" cy="596645"/>
          </a:xfrm>
          <a:prstGeom prst="rect">
            <a:avLst/>
          </a:prstGeom>
        </p:spPr>
      </p:pic>
      <p:pic>
        <p:nvPicPr>
          <p:cNvPr id="14" name="Picture 13" descr="Answer2.png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55448" y="2131123"/>
            <a:ext cx="596645" cy="596645"/>
          </a:xfrm>
          <a:prstGeom prst="rect">
            <a:avLst/>
          </a:prstGeom>
        </p:spPr>
      </p:pic>
      <p:pic>
        <p:nvPicPr>
          <p:cNvPr id="15" name="Picture 14" descr="Answer3.png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155448" y="3052152"/>
            <a:ext cx="596645" cy="596645"/>
          </a:xfrm>
          <a:prstGeom prst="rect">
            <a:avLst/>
          </a:prstGeom>
        </p:spPr>
      </p:pic>
      <p:pic>
        <p:nvPicPr>
          <p:cNvPr id="16" name="Picture 15" descr="Answer4.png"/>
          <p:cNvPicPr>
            <a:picLocks/>
          </p:cNvPicPr>
          <p:nvPr userDrawn="1">
            <p:custDataLst>
              <p:tags r:id="rId11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155448" y="3973182"/>
            <a:ext cx="596645" cy="596645"/>
          </a:xfrm>
          <a:prstGeom prst="rect">
            <a:avLst/>
          </a:prstGeom>
        </p:spPr>
      </p:pic>
      <p:pic>
        <p:nvPicPr>
          <p:cNvPr id="17" name="Picture 16" descr="Answer5.png"/>
          <p:cNvPicPr>
            <a:picLocks/>
          </p:cNvPicPr>
          <p:nvPr userDrawn="1">
            <p:custDataLst>
              <p:tags r:id="rId12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55448" y="4894211"/>
            <a:ext cx="596645" cy="596645"/>
          </a:xfrm>
          <a:prstGeom prst="rect">
            <a:avLst/>
          </a:prstGeom>
        </p:spPr>
      </p:pic>
      <p:pic>
        <p:nvPicPr>
          <p:cNvPr id="18" name="Picture 17" descr="Answer6.png"/>
          <p:cNvPicPr>
            <a:picLocks/>
          </p:cNvPicPr>
          <p:nvPr userDrawn="1">
            <p:custDataLst>
              <p:tags r:id="rId13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55448" y="5815241"/>
            <a:ext cx="596645" cy="596645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l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en-US" sz="3200" b="0" i="0">
                <a:latin typeface="Tw Cen MT"/>
                <a:ea typeface="+mn-ea"/>
                <a:cs typeface="+mn-cs"/>
              </a:rPr>
              <a:t>Да</a:t>
            </a:r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en-US" sz="3200" b="0" i="0">
                <a:latin typeface="Tw Cen MT"/>
                <a:ea typeface="+mn-ea"/>
                <a:cs typeface="+mn-cs"/>
              </a:rPr>
              <a:t>Нет</a:t>
            </a:r>
          </a:p>
        </p:txBody>
      </p:sp>
      <p:pic>
        <p:nvPicPr>
          <p:cNvPr id="9" name="Picture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en-US" sz="3200" b="0" i="0">
                <a:latin typeface="Tw Cen MT"/>
                <a:ea typeface="+mn-ea"/>
                <a:cs typeface="+mn-cs"/>
              </a:rPr>
              <a:t>Да</a:t>
            </a:r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en-US" sz="3200" b="0" i="0">
                <a:latin typeface="Tw Cen MT"/>
                <a:ea typeface="+mn-ea"/>
                <a:cs typeface="+mn-cs"/>
              </a:rPr>
              <a:t>Нет</a:t>
            </a:r>
          </a:p>
        </p:txBody>
      </p:sp>
      <p:pic>
        <p:nvPicPr>
          <p:cNvPr id="9" name="Picture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4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5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6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7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6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7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8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9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0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l" rtl="0" eaLnBrk="1" latinLnBrk="0" hangingPunct="1">
              <a:buNone/>
              <a:defRPr/>
            </a:lvl1pPr>
            <a:lvl2pPr algn="l" rtl="0" eaLnBrk="1" latinLnBrk="0" hangingPunct="1">
              <a:buNone/>
              <a:defRPr/>
            </a:lvl2pPr>
            <a:lvl3pPr algn="l" rtl="0" eaLnBrk="1" latinLnBrk="0" hangingPunct="1">
              <a:buNone/>
              <a:defRPr/>
            </a:lvl3pPr>
            <a:lvl4pPr algn="l" rtl="0" eaLnBrk="1" latinLnBrk="0" hangingPunct="1">
              <a:buNone/>
              <a:defRPr/>
            </a:lvl4pPr>
            <a:lvl5pPr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Palette.png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365760" indent="0" algn="ctr" rtl="0" eaLnBrk="1" latinLnBrk="0" hangingPunct="1">
              <a:buNone/>
              <a:defRPr/>
            </a:lvl2pPr>
            <a:lvl3pPr marL="685800" indent="0" algn="ctr" rtl="0" eaLnBrk="1" latinLnBrk="0" hangingPunct="1">
              <a:buNone/>
              <a:defRPr/>
            </a:lvl3pPr>
            <a:lvl4pPr marL="1143000" indent="0" algn="ctr" rtl="0" eaLnBrk="1" latinLnBrk="0" hangingPunct="1">
              <a:buNone/>
              <a:defRPr/>
            </a:lvl4pPr>
            <a:lvl5pPr marL="160020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2511473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2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365760" indent="0" algn="ctr" rtl="0" eaLnBrk="1" latinLnBrk="0" hangingPunct="1">
              <a:buNone/>
              <a:defRPr/>
            </a:lvl2pPr>
            <a:lvl3pPr marL="685800" indent="0" algn="ctr" rtl="0" eaLnBrk="1" latinLnBrk="0" hangingPunct="1">
              <a:buNone/>
              <a:defRPr/>
            </a:lvl3pPr>
            <a:lvl4pPr marL="1143000" indent="0" algn="ctr" rtl="0" eaLnBrk="1" latinLnBrk="0" hangingPunct="1">
              <a:buNone/>
              <a:defRPr/>
            </a:lvl4pPr>
            <a:lvl5pPr marL="160020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371153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3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365760" indent="0" algn="ctr" rtl="0" eaLnBrk="1" latinLnBrk="0" hangingPunct="1">
              <a:buNone/>
              <a:defRPr/>
            </a:lvl2pPr>
            <a:lvl3pPr marL="685800" indent="0" algn="ctr" rtl="0" eaLnBrk="1" latinLnBrk="0" hangingPunct="1">
              <a:buNone/>
              <a:defRPr/>
            </a:lvl3pPr>
            <a:lvl4pPr marL="1143000" indent="0" algn="ctr" rtl="0" eaLnBrk="1" latinLnBrk="0" hangingPunct="1">
              <a:buNone/>
              <a:defRPr/>
            </a:lvl4pPr>
            <a:lvl5pPr marL="160020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7434464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4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365760" indent="0" algn="ctr" rtl="0" eaLnBrk="1" latinLnBrk="0" hangingPunct="1">
              <a:buNone/>
              <a:defRPr/>
            </a:lvl2pPr>
            <a:lvl3pPr marL="685800" indent="0" algn="ctr" rtl="0" eaLnBrk="1" latinLnBrk="0" hangingPunct="1">
              <a:buNone/>
              <a:defRPr/>
            </a:lvl3pPr>
            <a:lvl4pPr marL="1143000" indent="0" algn="ctr" rtl="0" eaLnBrk="1" latinLnBrk="0" hangingPunct="1">
              <a:buNone/>
              <a:defRPr/>
            </a:lvl4pPr>
            <a:lvl5pPr marL="160020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159108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7140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5922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914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10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346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55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379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6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487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757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47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9" r:id="rId14"/>
    <p:sldLayoutId id="2147483700" r:id="rId15"/>
    <p:sldLayoutId id="2147483701" r:id="rId16"/>
    <p:sldLayoutId id="2147483662" r:id="rId17"/>
    <p:sldLayoutId id="2147483667" r:id="rId18"/>
    <p:sldLayoutId id="2147483669" r:id="rId19"/>
    <p:sldLayoutId id="2147483676" r:id="rId20"/>
    <p:sldLayoutId id="2147483677" r:id="rId21"/>
    <p:sldLayoutId id="2147483679" r:id="rId22"/>
    <p:sldLayoutId id="2147483680" r:id="rId23"/>
    <p:sldLayoutId id="2147483681" r:id="rId24"/>
    <p:sldLayoutId id="2147483682" r:id="rId25"/>
    <p:sldLayoutId id="2147483683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  <p:sldLayoutId id="2147483710" r:id="rId35"/>
    <p:sldLayoutId id="2147483711" r:id="rId36"/>
    <p:sldLayoutId id="2147483712" r:id="rId37"/>
    <p:sldLayoutId id="2147483725" r:id="rId38"/>
    <p:sldLayoutId id="2147483726" r:id="rId39"/>
    <p:sldLayoutId id="2147483727" r:id="rId40"/>
    <p:sldLayoutId id="2147483728" r:id="rId4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6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5.png"/><Relationship Id="rId5" Type="http://schemas.openxmlformats.org/officeDocument/2006/relationships/hyperlink" Target="http://www.microsoft.com/mousemischief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88.xml"/><Relationship Id="rId4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image" Target="../media/image16.pn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9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9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9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v-nimojg\Desktop\Mouse3506_300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304800"/>
            <a:ext cx="3505200" cy="2057400"/>
          </a:xfrm>
          <a:prstGeom prst="rect">
            <a:avLst/>
          </a:prstGeom>
          <a:noFill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35854" y="5241427"/>
            <a:ext cx="4660546" cy="76604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2161" y="6400800"/>
            <a:ext cx="8841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Надстройка</a:t>
            </a:r>
            <a:r>
              <a:rPr lang="ru-RU" sz="1200" b="0" i="0" smtClean="0">
                <a:latin typeface="Arial" pitchFamily="34" charset="0"/>
                <a:ea typeface="Segoe UI"/>
                <a:cs typeface="Arial" pitchFamily="34" charset="0"/>
              </a:rPr>
              <a:t>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Mouse Mischief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™</a:t>
            </a:r>
            <a:r>
              <a:rPr lang="ru-RU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работает с программами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2010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или </a:t>
            </a:r>
            <a:b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</a:b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Office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2007</a:t>
            </a:r>
            <a:r>
              <a:rPr lang="ru-RU" altLang="ja-JP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8896" y="323029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 установите надстройку Mouse Mischief. (Скопируйте и вставьте </a:t>
            </a:r>
            <a:r>
              <a:rPr lang="ru-RU" sz="14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400" b="0" i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 свой обозреватель, чтобы посетить этот сайт.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704" y="1009650"/>
            <a:ext cx="55280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Для воспроизведения презентации необходима надстройка Microsoft Mouse Mischief. Mouse Mischief позволяет учащимся использовать мыши компьютера для ответов на вопросы и участвовать в заданиях, предлагаемых преподавателем в презентации PowerPoint.</a:t>
            </a:r>
          </a:p>
          <a:p>
            <a:pPr algn="l" defTabSz="914400">
              <a:buNone/>
            </a:pP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Дополнительную информацию см. по адресу </a:t>
            </a:r>
            <a:r>
              <a:rPr lang="ru-RU" sz="13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300" b="0" i="0" smtClean="0">
                <a:latin typeface="Arial" pitchFamily="34" charset="0"/>
                <a:cs typeface="Arial" pitchFamily="34" charset="0"/>
              </a:rPr>
              <a:t> </a:t>
            </a:r>
            <a:endParaRPr lang="ru-RU" sz="13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-3415" y="63246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6002" y="2514600"/>
            <a:ext cx="6743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24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 Mischief</a:t>
            </a:r>
            <a:endParaRPr lang="ru-RU" sz="2400">
              <a:solidFill>
                <a:prstClr val="white">
                  <a:lumMod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4639" y="302319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установка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b="1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639" y="385288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Перезапустите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PowerPoint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639" y="4498112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Подготовка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740" y="5117258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Начать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показ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слайдов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9207" y="5338407"/>
            <a:ext cx="393039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Для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воспроизведения презентации с поддержкой нескольких мышей, нажмите кнопку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Воспроизвести презентацию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  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507522" y="4078666"/>
            <a:ext cx="762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После выполнения установки перезапустите PowerPoint.  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498896" y="4702625"/>
            <a:ext cx="7273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Используйте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возможности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Mischief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вкладке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Несколько мышей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3622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14400">
              <a:buNone/>
            </a:pPr>
            <a:r>
              <a:rPr lang="ru-RU" sz="2200" b="1" i="0" u="sng" smtClean="0">
                <a:latin typeface="Arial" pitchFamily="34" charset="0"/>
                <a:cs typeface="Arial" pitchFamily="34" charset="0"/>
              </a:rPr>
              <a:t>НАЧНИТЕ С ПРОЧТЕНИЯ ЭТОГО СЛАЙДА!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200" b="1" i="0" smtClean="0">
                <a:latin typeface="Arial" pitchFamily="34" charset="0"/>
                <a:cs typeface="Arial" pitchFamily="34" charset="0"/>
              </a:rPr>
            </a:br>
            <a:r>
              <a:rPr lang="ru-RU" sz="1400" b="0" i="1" smtClean="0">
                <a:latin typeface="Arial" pitchFamily="34" charset="0"/>
                <a:cs typeface="Arial" pitchFamily="34" charset="0"/>
              </a:rPr>
              <a:t>(Это скрытый слайд, он не будет отображаться во время презентации.)</a:t>
            </a:r>
            <a:endParaRPr lang="ru-RU" sz="1400" b="0" i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5668" y="2982433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1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668" y="380505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2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668" y="445558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8770" y="5074725"/>
            <a:ext cx="478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4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-25177" y="3868831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-25177" y="3039159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-25177" y="4522916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-25177" y="5151755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Picture 2" descr="C:\Users\a-padono\Documents\Mouse Mischief\UI Assets\Launcher Assets\MouseMischiefLogo_Launch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06" y="657226"/>
            <a:ext cx="5191536" cy="3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85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ru-RU" sz="44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Типы углов</a:t>
            </a:r>
            <a:endParaRPr lang="ru-RU" sz="4400" b="0" i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14513" y="2031332"/>
            <a:ext cx="36576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8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  <a:r>
              <a:rPr lang="ru-RU" sz="28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имеет величину </a:t>
            </a:r>
            <a:r>
              <a:rPr lang="ru-RU" sz="2800" b="0" i="1" smtClean="0">
                <a:latin typeface="Arial" pitchFamily="34" charset="0"/>
                <a:cs typeface="Arial" pitchFamily="34" charset="0"/>
              </a:rPr>
              <a:t>менее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 90°</a:t>
            </a:r>
          </a:p>
          <a:p>
            <a:pPr algn="l" defTabSz="914400">
              <a:buNone/>
            </a:pPr>
            <a:endParaRPr lang="ru-RU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513" y="3554930"/>
            <a:ext cx="37337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800" b="1" i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Тупой угол 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имеет величину </a:t>
            </a:r>
            <a:r>
              <a:rPr lang="ru-RU" sz="2800" b="0" i="1" smtClean="0">
                <a:latin typeface="Arial" pitchFamily="34" charset="0"/>
                <a:cs typeface="Arial" pitchFamily="34" charset="0"/>
              </a:rPr>
              <a:t>более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 90°</a:t>
            </a:r>
            <a:endParaRPr lang="ru-RU" sz="2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13310" y="5143500"/>
            <a:ext cx="34015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800" b="0" i="0" smtClean="0">
                <a:latin typeface="Arial" pitchFamily="34" charset="0"/>
                <a:cs typeface="Arial" pitchFamily="34" charset="0"/>
              </a:rPr>
              <a:t>Величина </a:t>
            </a:r>
            <a:r>
              <a:rPr lang="ru-RU" sz="2800" b="1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прямого</a:t>
            </a:r>
            <a:r>
              <a:rPr lang="ru-RU" sz="2800" b="0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угла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 составляет </a:t>
            </a:r>
            <a:r>
              <a:rPr lang="ru-RU" sz="2800" b="0" i="1" smtClean="0">
                <a:latin typeface="Arial" pitchFamily="34" charset="0"/>
                <a:cs typeface="Arial" pitchFamily="34" charset="0"/>
              </a:rPr>
              <a:t>ровно</a:t>
            </a:r>
            <a:r>
              <a:rPr lang="ru-RU" sz="2800" b="0" i="0" smtClean="0">
                <a:latin typeface="Arial" pitchFamily="34" charset="0"/>
                <a:cs typeface="Arial" pitchFamily="34" charset="0"/>
              </a:rPr>
              <a:t> 90°</a:t>
            </a:r>
            <a:endParaRPr lang="ru-RU" sz="28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783026" y="2793332"/>
            <a:ext cx="1789496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342761" y="4316930"/>
            <a:ext cx="1265721" cy="1588"/>
          </a:xfrm>
          <a:prstGeom prst="straightConnector1">
            <a:avLst/>
          </a:prstGeom>
          <a:ln w="571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V="1">
            <a:off x="5551492" y="3516036"/>
            <a:ext cx="839788" cy="762000"/>
          </a:xfrm>
          <a:prstGeom prst="straightConnector1">
            <a:avLst/>
          </a:prstGeom>
          <a:ln w="571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6163001" y="5038825"/>
            <a:ext cx="1218623" cy="1142300"/>
            <a:chOff x="2133600" y="1307109"/>
            <a:chExt cx="1676400" cy="1295400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1512381" y="1954015"/>
              <a:ext cx="1295400" cy="1588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Arc 13"/>
          <p:cNvSpPr/>
          <p:nvPr/>
        </p:nvSpPr>
        <p:spPr>
          <a:xfrm>
            <a:off x="5783026" y="5781575"/>
            <a:ext cx="798897" cy="762000"/>
          </a:xfrm>
          <a:prstGeom prst="arc">
            <a:avLst/>
          </a:prstGeom>
          <a:ln w="1270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rc 14"/>
          <p:cNvSpPr/>
          <p:nvPr/>
        </p:nvSpPr>
        <p:spPr>
          <a:xfrm rot="20725376">
            <a:off x="5810593" y="4015264"/>
            <a:ext cx="838200" cy="762000"/>
          </a:xfrm>
          <a:prstGeom prst="arc">
            <a:avLst/>
          </a:prstGeom>
          <a:ln w="12700"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rc 15"/>
          <p:cNvSpPr/>
          <p:nvPr/>
        </p:nvSpPr>
        <p:spPr>
          <a:xfrm rot="863559">
            <a:off x="5881523" y="2296132"/>
            <a:ext cx="838200" cy="762000"/>
          </a:xfrm>
          <a:prstGeom prst="arc">
            <a:avLst>
              <a:gd name="adj1" fmla="val 17801639"/>
              <a:gd name="adj2" fmla="val 0"/>
            </a:avLst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783026" y="1955132"/>
            <a:ext cx="1447800" cy="8382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20°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120°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90°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9525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3800" b="0" i="0" smtClean="0">
                <a:latin typeface="Arial" pitchFamily="34" charset="0"/>
                <a:ea typeface="+mj-ea"/>
                <a:cs typeface="Arial" pitchFamily="34" charset="0"/>
              </a:rPr>
              <a:t>Если этот угол </a:t>
            </a:r>
            <a:r>
              <a:rPr lang="ru-RU" sz="3800" b="1" i="0" smtClean="0">
                <a:latin typeface="Arial" pitchFamily="34" charset="0"/>
                <a:ea typeface="+mj-ea"/>
                <a:cs typeface="Arial" pitchFamily="34" charset="0"/>
              </a:rPr>
              <a:t>острый</a:t>
            </a:r>
            <a:r>
              <a:rPr lang="ru-RU" sz="3800" b="0" i="0" smtClean="0">
                <a:latin typeface="Arial" pitchFamily="34" charset="0"/>
                <a:ea typeface="+mj-ea"/>
                <a:cs typeface="Arial" pitchFamily="34" charset="0"/>
              </a:rPr>
              <a:t>, какое значение ему могло бы соответствовать?</a:t>
            </a:r>
            <a:endParaRPr lang="ru-RU" sz="3800" b="0" i="0"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67200" y="4191000"/>
            <a:ext cx="289560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267200" y="2667000"/>
            <a:ext cx="2362200" cy="15240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2231880">
            <a:off x="4638574" y="3519037"/>
            <a:ext cx="838200" cy="762000"/>
          </a:xfrm>
          <a:prstGeom prst="arc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Прямой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Тупой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Острый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55625" y="180975"/>
            <a:ext cx="8531225" cy="914400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44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Какой угол преобладает в очертаниях этого здания?</a:t>
            </a:r>
            <a:endParaRPr lang="ru-RU" sz="4400" b="0" i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v-nimojg\Desktop\Clip Art\v-nimojg\BL00587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286000"/>
            <a:ext cx="5257800" cy="30320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Тупой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Прямой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20040" indent="-32004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Острый</a:t>
            </a:r>
            <a:endParaRPr lang="ru-RU" sz="3200" b="0" i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8600" y="228600"/>
            <a:ext cx="8458200" cy="760413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44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Часовая и минутная стрелки образуют угол. Какой это угол?</a:t>
            </a:r>
            <a:endParaRPr lang="ru-RU" sz="4400" b="0" i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v-nimojg\Desktop\Clip Art\v-nimojg\j03141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1752600"/>
            <a:ext cx="3657600" cy="3657600"/>
          </a:xfrm>
          <a:prstGeom prst="rect">
            <a:avLst/>
          </a:prstGeom>
          <a:noFill/>
        </p:spPr>
      </p:pic>
      <p:pic>
        <p:nvPicPr>
          <p:cNvPr id="14" name="Picture 1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 idx="4294967295"/>
          </p:nvPr>
        </p:nvSpPr>
        <p:spPr>
          <a:xfrm>
            <a:off x="303836" y="332656"/>
            <a:ext cx="8839200" cy="760413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ru-RU" sz="38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Нарисуйте </a:t>
            </a:r>
            <a:r>
              <a:rPr lang="ru-RU" sz="3800" b="1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тупой</a:t>
            </a:r>
            <a:r>
              <a:rPr lang="ru-RU" sz="38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угол в своем поле.</a:t>
            </a:r>
            <a:endParaRPr lang="ru-RU" sz="3800" b="0" i="0" dirty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066800" y="1600199"/>
          <a:ext cx="7924800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1600"/>
                <a:gridCol w="2641600"/>
                <a:gridCol w="2641600"/>
              </a:tblGrid>
              <a:tr h="25146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1143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1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810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2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267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4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8100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5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477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3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5532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6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  <a:tabLst>
                <a:tab pos="4933950" algn="l"/>
                <a:tab pos="5743575" algn="l"/>
              </a:tabLst>
            </a:pP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Обведите </a:t>
            </a:r>
            <a:r>
              <a:rPr lang="ru-RU" sz="3200" b="1" i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тупые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углы </a:t>
            </a:r>
            <a:r>
              <a:rPr lang="ru-RU" sz="3200" b="1" i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красным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острые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углы </a:t>
            </a:r>
            <a:r>
              <a:rPr lang="ru-RU" sz="3200" b="1" i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зеленым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sz="3200" b="1" i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прямые</a:t>
            </a:r>
            <a:r>
              <a:rPr lang="ru-RU" sz="3200" b="0" i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углы </a:t>
            </a:r>
            <a:r>
              <a:rPr lang="ru-RU" sz="3200" b="1" i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голубым</a:t>
            </a:r>
            <a:r>
              <a:rPr lang="ru-RU" sz="3200" b="0" i="0" dirty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цветом. </a:t>
            </a:r>
            <a:endParaRPr lang="ru-RU" sz="3200" b="0" i="0" dirty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1828800"/>
            <a:ext cx="1066800" cy="990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Cross 3"/>
          <p:cNvSpPr/>
          <p:nvPr/>
        </p:nvSpPr>
        <p:spPr>
          <a:xfrm>
            <a:off x="3505200" y="1828800"/>
            <a:ext cx="1143000" cy="1143000"/>
          </a:xfrm>
          <a:prstGeom prst="plus">
            <a:avLst>
              <a:gd name="adj" fmla="val 3495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rapezoid 4"/>
          <p:cNvSpPr/>
          <p:nvPr/>
        </p:nvSpPr>
        <p:spPr>
          <a:xfrm>
            <a:off x="1562100" y="3856121"/>
            <a:ext cx="1143000" cy="609600"/>
          </a:xfrm>
          <a:prstGeom prst="trapezoid">
            <a:avLst>
              <a:gd name="adj" fmla="val 6764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Flowchart: Manual Input 5"/>
          <p:cNvSpPr/>
          <p:nvPr/>
        </p:nvSpPr>
        <p:spPr>
          <a:xfrm>
            <a:off x="3505200" y="3703721"/>
            <a:ext cx="1828800" cy="914400"/>
          </a:xfrm>
          <a:prstGeom prst="flowChartManualInp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447800" y="5003132"/>
            <a:ext cx="1066800" cy="1066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Hexagon 7"/>
          <p:cNvSpPr/>
          <p:nvPr/>
        </p:nvSpPr>
        <p:spPr>
          <a:xfrm>
            <a:off x="3675646" y="5372100"/>
            <a:ext cx="2267954" cy="697832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Point Star 8"/>
          <p:cNvSpPr/>
          <p:nvPr/>
        </p:nvSpPr>
        <p:spPr>
          <a:xfrm>
            <a:off x="5562600" y="1828800"/>
            <a:ext cx="1600200" cy="1371600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Pentagon 10"/>
          <p:cNvSpPr/>
          <p:nvPr/>
        </p:nvSpPr>
        <p:spPr>
          <a:xfrm>
            <a:off x="6248400" y="3703721"/>
            <a:ext cx="1371600" cy="990600"/>
          </a:xfrm>
          <a:prstGeom prst="homePlat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Flowchart: Decision 11"/>
          <p:cNvSpPr/>
          <p:nvPr/>
        </p:nvSpPr>
        <p:spPr>
          <a:xfrm rot="5400000">
            <a:off x="7200900" y="2514600"/>
            <a:ext cx="1828800" cy="457200"/>
          </a:xfrm>
          <a:prstGeom prst="flowChartDecision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ight Arrow 12"/>
          <p:cNvSpPr/>
          <p:nvPr/>
        </p:nvSpPr>
        <p:spPr>
          <a:xfrm>
            <a:off x="7239000" y="4686300"/>
            <a:ext cx="1295400" cy="1371600"/>
          </a:xfrm>
          <a:prstGeom prst="right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76200"/>
            <a:ext cx="8001000" cy="990600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36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Соедините каждый тип углов с соответствующими ему рисунками.</a:t>
            </a:r>
            <a:endParaRPr lang="ru-RU" sz="3600" b="0" i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57800" y="1903412"/>
            <a:ext cx="1650380" cy="316829"/>
            <a:chOff x="1752600" y="4344988"/>
            <a:chExt cx="3124200" cy="609600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1752600" y="4953000"/>
              <a:ext cx="3124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flipV="1">
              <a:off x="1752600" y="4344988"/>
              <a:ext cx="1905000" cy="60801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 rot="16200000" flipH="1">
            <a:off x="7660498" y="4013845"/>
            <a:ext cx="227012" cy="990600"/>
            <a:chOff x="2132806" y="1296194"/>
            <a:chExt cx="1677194" cy="1296194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1485900" y="19431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/>
          <p:cNvCxnSpPr/>
          <p:nvPr/>
        </p:nvCxnSpPr>
        <p:spPr>
          <a:xfrm>
            <a:off x="5845028" y="6362700"/>
            <a:ext cx="5334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5540228" y="6134100"/>
            <a:ext cx="304800" cy="2286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46570" y="3669368"/>
            <a:ext cx="1535229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914400">
              <a:buNone/>
            </a:pPr>
            <a:r>
              <a:rPr lang="ru-RU" sz="28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</a:t>
            </a:r>
            <a:endParaRPr lang="ru-RU" sz="2800" b="0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3300" y="3178312"/>
            <a:ext cx="1295400" cy="52322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 defTabSz="914400">
              <a:buNone/>
            </a:pPr>
            <a:r>
              <a:rPr lang="ru-RU" sz="2800" b="0" i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Тупой</a:t>
            </a:r>
            <a:endParaRPr lang="ru-RU" sz="2800" b="0" i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7600" y="4406148"/>
            <a:ext cx="1524000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914400">
              <a:buNone/>
            </a:pPr>
            <a:r>
              <a:rPr lang="ru-RU" sz="2800" b="0" i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Прямой</a:t>
            </a:r>
            <a:endParaRPr lang="ru-RU" sz="2800" b="0" i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1600200" y="2362200"/>
            <a:ext cx="381000" cy="777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383007" y="4307682"/>
            <a:ext cx="990600" cy="746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383007" y="4077494"/>
            <a:ext cx="1447800" cy="2301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371601" y="2819400"/>
            <a:ext cx="1219200" cy="609600"/>
            <a:chOff x="2132806" y="1296194"/>
            <a:chExt cx="1677194" cy="129619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1485900" y="19431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981200" y="1828800"/>
            <a:ext cx="838200" cy="6111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5610630">
            <a:off x="7439121" y="2189577"/>
            <a:ext cx="585569" cy="340996"/>
            <a:chOff x="2132806" y="1296194"/>
            <a:chExt cx="1677194" cy="1296194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1485900" y="19431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8296763">
            <a:off x="7468900" y="5016205"/>
            <a:ext cx="609600" cy="316829"/>
            <a:chOff x="1752600" y="4344988"/>
            <a:chExt cx="3124200" cy="609600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1752600" y="4953000"/>
              <a:ext cx="3124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1752600" y="4344988"/>
              <a:ext cx="1905000" cy="60801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254228" y="6134100"/>
            <a:ext cx="1752600" cy="230188"/>
            <a:chOff x="4191000" y="6248400"/>
            <a:chExt cx="1752600" cy="230188"/>
          </a:xfrm>
        </p:grpSpPr>
        <p:cxnSp>
          <p:nvCxnSpPr>
            <p:cNvPr id="44" name="Straight Arrow Connector 43"/>
            <p:cNvCxnSpPr/>
            <p:nvPr/>
          </p:nvCxnSpPr>
          <p:spPr>
            <a:xfrm>
              <a:off x="4495800" y="6477000"/>
              <a:ext cx="1447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0800000">
              <a:off x="4191000" y="6248400"/>
              <a:ext cx="304800" cy="2286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6959588">
            <a:off x="7591236" y="3135122"/>
            <a:ext cx="1219200" cy="609600"/>
            <a:chOff x="2132806" y="1296194"/>
            <a:chExt cx="1677194" cy="1296194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1485900" y="19431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rot="18296763">
            <a:off x="1415750" y="5165660"/>
            <a:ext cx="1130899" cy="275176"/>
            <a:chOff x="1752600" y="4344988"/>
            <a:chExt cx="3124200" cy="609600"/>
          </a:xfrm>
        </p:grpSpPr>
        <p:cxnSp>
          <p:nvCxnSpPr>
            <p:cNvPr id="52" name="Straight Arrow Connector 51"/>
            <p:cNvCxnSpPr/>
            <p:nvPr/>
          </p:nvCxnSpPr>
          <p:spPr>
            <a:xfrm>
              <a:off x="1752600" y="4953000"/>
              <a:ext cx="3124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752600" y="4344988"/>
              <a:ext cx="1905000" cy="60801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53"/>
          <p:cNvCxnSpPr/>
          <p:nvPr/>
        </p:nvCxnSpPr>
        <p:spPr>
          <a:xfrm rot="16200000" flipH="1">
            <a:off x="7200900" y="5922900"/>
            <a:ext cx="152400" cy="762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0800000">
            <a:off x="7086600" y="5808600"/>
            <a:ext cx="152400" cy="762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3048000" y="1905000"/>
            <a:ext cx="1905000" cy="304800"/>
            <a:chOff x="6019800" y="1143000"/>
            <a:chExt cx="1905000" cy="304800"/>
          </a:xfrm>
        </p:grpSpPr>
        <p:cxnSp>
          <p:nvCxnSpPr>
            <p:cNvPr id="61" name="Straight Arrow Connector 60"/>
            <p:cNvCxnSpPr/>
            <p:nvPr/>
          </p:nvCxnSpPr>
          <p:spPr>
            <a:xfrm>
              <a:off x="6324600" y="1371600"/>
              <a:ext cx="16002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10800000">
              <a:off x="6019800" y="1143000"/>
              <a:ext cx="304800" cy="2286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 rot="16200000" flipH="1">
            <a:off x="2401094" y="6012573"/>
            <a:ext cx="455612" cy="228600"/>
            <a:chOff x="2132806" y="1296194"/>
            <a:chExt cx="1677194" cy="1296194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2133600" y="2590800"/>
              <a:ext cx="1676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1485900" y="19431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609600" y="231775"/>
            <a:ext cx="8534400" cy="758825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32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Преобразуйте каждую из линий в </a:t>
            </a:r>
            <a:r>
              <a:rPr lang="ru-RU" sz="32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</a:t>
            </a:r>
            <a:r>
              <a:rPr lang="ru-RU" sz="3200" b="1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ru-RU" sz="3200" b="1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тупой</a:t>
            </a:r>
            <a:r>
              <a:rPr lang="ru-RU" sz="3200" b="1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0" i="0" smtClean="0">
                <a:solidFill>
                  <a:srgbClr val="775F55"/>
                </a:solidFill>
                <a:latin typeface="Arial" pitchFamily="34" charset="0"/>
                <a:cs typeface="Arial" pitchFamily="34" charset="0"/>
              </a:rPr>
              <a:t>угол за отведенное время.</a:t>
            </a:r>
            <a:endParaRPr lang="ru-RU" sz="3200" b="0" i="0">
              <a:solidFill>
                <a:srgbClr val="775F55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828800" y="2895600"/>
            <a:ext cx="533400" cy="3810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819400" y="2895600"/>
            <a:ext cx="533400" cy="3810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H="1">
            <a:off x="3848100" y="2933700"/>
            <a:ext cx="609600" cy="2286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4838700" y="2857500"/>
            <a:ext cx="457200" cy="3810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905500" y="2857500"/>
            <a:ext cx="533400" cy="3048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6896100" y="2933700"/>
            <a:ext cx="609600" cy="762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7848600" y="2819400"/>
            <a:ext cx="609600" cy="4572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7"/>
          <p:cNvSpPr txBox="1">
            <a:spLocks/>
          </p:cNvSpPr>
          <p:nvPr/>
        </p:nvSpPr>
        <p:spPr>
          <a:xfrm>
            <a:off x="914400" y="4419600"/>
            <a:ext cx="7769352" cy="7591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none" strike="noStrike" cap="none" spc="0" baseline="0" smtClean="0">
                <a:solidFill>
                  <a:srgbClr val="FF0000"/>
                </a:solidFill>
                <a:effectLst/>
                <a:latin typeface="Arial" pitchFamily="34" charset="0"/>
                <a:ea typeface="+mj-ea"/>
                <a:cs typeface="Arial" pitchFamily="34" charset="0"/>
              </a:rPr>
              <a:t>Острый</a:t>
            </a:r>
            <a:endParaRPr lang="ru-RU" sz="3200" b="1" i="0" u="none" strike="noStrike" cap="none" spc="0" baseline="0">
              <a:solidFill>
                <a:srgbClr val="FF0000"/>
              </a:solidFill>
              <a:effectLst/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00463" y="5644816"/>
            <a:ext cx="53340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819400" y="5600699"/>
            <a:ext cx="53340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00500" y="5676900"/>
            <a:ext cx="609600" cy="2286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4991100" y="5600700"/>
            <a:ext cx="45720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6057900" y="5600700"/>
            <a:ext cx="533400" cy="3048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7048500" y="5676900"/>
            <a:ext cx="609600" cy="762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8001000" y="5562600"/>
            <a:ext cx="609600" cy="4572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114800" y="1752600"/>
            <a:ext cx="1404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3200" b="1" i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Тупой</a:t>
            </a:r>
            <a:endParaRPr lang="ru-RU" sz="3200" b="1" i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HOICESCOUNT" val="3"/>
  <p:tag name="CORRECTANSW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HOICESCOUNT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ORRECTANSWER" val="1"/>
  <p:tag name="CHOICESCOUNT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HOICESCOUNT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HOICESCOUNT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ENTATION" val="Left"/>
  <p:tag name="CHOICESCOUNT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seMischiefAngle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Layout>
  <Type>MultipleChoice</Type>
  <ChoicesCount>3</ChoicesCount>
</Layout>
</file>

<file path=customXml/item10.xml><?xml version="1.0" encoding="utf-8"?>
<Layout>
  <Type>MultipleChoice</Type>
  <ChoicesCount>3</ChoicesCount>
</Layout>
</file>

<file path=customXml/item11.xml><?xml version="1.0" encoding="utf-8"?>
<Layout>
  <Type>Drawing</Type>
  <ChoicesCount>0</ChoicesCount>
</Layout>
</file>

<file path=customXml/item12.xml><?xml version="1.0" encoding="utf-8"?>
<Layout>
  <Type>YesNo</Type>
  <ChoicesCount>2</ChoicesCount>
</Layout>
</file>

<file path=customXml/item13.xml><?xml version="1.0" encoding="utf-8"?>
<Layout>
  <Type>Drawing</Type>
  <ChoicesCount>0</ChoicesCount>
</Layout>
</file>

<file path=customXml/item14.xml><?xml version="1.0" encoding="utf-8"?>
<Layout>
  <Type>Drawing</Type>
  <ChoicesCount>0</ChoicesCount>
</Layout>
</file>

<file path=customXml/item15.xml><?xml version="1.0" encoding="utf-8"?>
<Layout>
  <Type>MultipleChoice</Type>
  <ChoicesCount>3</ChoicesCount>
</Layout>
</file>

<file path=customXml/item16.xml><?xml version="1.0" encoding="utf-8"?>
<force/>
</file>

<file path=customXml/item17.xml><?xml version="1.0" encoding="utf-8"?>
<Layout>
  <Type>MultipleChoice</Type>
  <ChoicesCount>3</ChoicesCount>
  <Orientation>Left</Orientation>
</Layout>
</file>

<file path=customXml/item18.xml><?xml version="1.0" encoding="utf-8"?>
<Layout>
  <Type>MultipleChoice</Type>
  <ChoicesCount>3</ChoicesCount>
</Layout>
</file>

<file path=customXml/item19.xml><?xml version="1.0" encoding="utf-8"?>
<force/>
</file>

<file path=customXml/item2.xml><?xml version="1.0" encoding="utf-8"?>
<Layout>
  <Type>YesNo</Type>
  <ChoicesCount>2</ChoicesCount>
  <Orientation>Left</Orientation>
</Layout>
</file>

<file path=customXml/item20.xml><?xml version="1.0" encoding="utf-8"?>
<Layout>
  <Type>MultipleChoice</Type>
  <ChoicesCount>3</ChoicesCount>
</Layout>
</file>

<file path=customXml/item21.xml><?xml version="1.0" encoding="utf-8"?>
<Layout>
  <Type>MultipleChoice</Type>
  <ChoicesCount>3</ChoicesCount>
  <Orientation>Left</Orientation>
</Layout>
</file>

<file path=customXml/item22.xml><?xml version="1.0" encoding="utf-8"?>
<Layout>
  <Type>MultipleChoice</Type>
  <ChoicesCount>3</ChoicesCount>
</Layout>
</file>

<file path=customXml/item23.xml><?xml version="1.0" encoding="utf-8"?>
<Layout>
  <Type>MultipleChoice</Type>
  <ChoicesCount>3</ChoicesCount>
</Layout>
</file>

<file path=customXml/item24.xml><?xml version="1.0" encoding="utf-8"?>
<Layout>
  <Type>Drawing</Type>
  <ChoicesCount>0</ChoicesCount>
  <Orientation>Left</Orientation>
</Layout>
</file>

<file path=customXml/item25.xml><?xml version="1.0" encoding="utf-8"?>
<Layout>
  <Type>YesNo</Type>
  <ChoicesCount>2</ChoicesCount>
</Layout>
</file>

<file path=customXml/item26.xml><?xml version="1.0" encoding="utf-8"?>
<Layout>
  <Type>MultipleChoice</Type>
  <ChoicesCount>3</ChoicesCount>
  <Orientation>Left</Orientation>
</Layout>
</file>

<file path=customXml/item27.xml><?xml version="1.0" encoding="utf-8"?>
<Layout>
  <Type>MultipleChoice</Type>
  <ChoicesCount>3</ChoicesCount>
</Layout>
</file>

<file path=customXml/item28.xml><?xml version="1.0" encoding="utf-8"?>
<Layout>
  <Type>YesNo</Type>
  <ChoicesCount>2</ChoicesCount>
</Layout>
</file>

<file path=customXml/item29.xml><?xml version="1.0" encoding="utf-8"?>
<Layout>
  <Type>MultipleChoice</Type>
  <ChoicesCount>6</ChoicesCount>
</Layout>
</file>

<file path=customXml/item3.xml><?xml version="1.0" encoding="utf-8"?>
<Layout>
  <Type>Drawing</Type>
  <ChoicesCount>0</ChoicesCount>
  <Orientation>Left</Orientation>
</Layout>
</file>

<file path=customXml/item30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1.xml><?xml version="1.0" encoding="utf-8"?>
<Layout>
  <Type>YesNo</Type>
  <ChoicesCount>2</ChoicesCount>
</Layout>
</file>

<file path=customXml/item32.xml><?xml version="1.0" encoding="utf-8"?>
<Layout>
  <Type>Drawing</Type>
  <ChoicesCount>0</ChoicesCount>
  <Orientation>Left</Orientation>
</Layout>
</file>

<file path=customXml/item33.xml><?xml version="1.0" encoding="utf-8"?>
<Layout>
  <Type>Drawing</Type>
  <ChoicesCount>0</ChoicesCount>
  <Orientation>Left</Orientation>
</Layout>
</file>

<file path=customXml/item34.xml><?xml version="1.0" encoding="utf-8"?>
<Layout>
  <Type>Drawing</Type>
  <ChoicesCount>0</ChoicesCount>
  <Orientation>Left</Orientation>
</Layout>
</file>

<file path=customXml/item35.xml><?xml version="1.0" encoding="utf-8"?>
<Layout>
  <Type>Drawing</Type>
  <ChoicesCount>0</ChoicesCount>
  <Orientation>Left</Orientation>
</Layout>
</file>

<file path=customXml/item4.xml><?xml version="1.0" encoding="utf-8"?>
<Layout>
  <Type>Drawing</Type>
  <ChoicesCount>0</ChoicesCount>
</Layout>
</file>

<file path=customXml/item5.xml><?xml version="1.0" encoding="utf-8"?>
<Layout>
  <Type>Drawing</Type>
  <ChoicesCount>0</ChoicesCount>
  <Orientation>Left</Orientation>
</Layout>
</file>

<file path=customXml/item6.xml><?xml version="1.0" encoding="utf-8"?>
<Layout>
  <Type>Drawing</Type>
  <ChoicesCount>0</ChoicesCount>
</Layout>
</file>

<file path=customXml/item7.xml><?xml version="1.0" encoding="utf-8"?>
<Layout>
  <Type>Drawing</Type>
  <ChoicesCount>0</ChoicesCount>
  <Orientation>Left</Orientation>
</Layout>
</file>

<file path=customXml/item8.xml><?xml version="1.0" encoding="utf-8"?>
<Layout>
  <Type>Drawing</Type>
  <ChoicesCount>0</ChoicesCount>
  <Orientation>Left</Orientation>
</Layout>
</file>

<file path=customXml/item9.xml><?xml version="1.0" encoding="utf-8"?>
<Layout>
  <Type>MultipleChoice</Type>
  <ChoicesCount>3</ChoicesCount>
  <Orientation>Left</Orientation>
</Layout>
</file>

<file path=customXml/itemProps1.xml><?xml version="1.0" encoding="utf-8"?>
<ds:datastoreItem xmlns:ds="http://schemas.openxmlformats.org/officeDocument/2006/customXml" ds:itemID="{732B93F5-AC25-4E8D-AF3C-20B11D33851B}">
  <ds:schemaRefs/>
</ds:datastoreItem>
</file>

<file path=customXml/itemProps10.xml><?xml version="1.0" encoding="utf-8"?>
<ds:datastoreItem xmlns:ds="http://schemas.openxmlformats.org/officeDocument/2006/customXml" ds:itemID="{ABE91426-CC44-42E5-82AC-ABAD175CE01D}">
  <ds:schemaRefs/>
</ds:datastoreItem>
</file>

<file path=customXml/itemProps11.xml><?xml version="1.0" encoding="utf-8"?>
<ds:datastoreItem xmlns:ds="http://schemas.openxmlformats.org/officeDocument/2006/customXml" ds:itemID="{1C0D835E-DEF3-4E65-8ABB-1A922CE7E3D9}">
  <ds:schemaRefs/>
</ds:datastoreItem>
</file>

<file path=customXml/itemProps12.xml><?xml version="1.0" encoding="utf-8"?>
<ds:datastoreItem xmlns:ds="http://schemas.openxmlformats.org/officeDocument/2006/customXml" ds:itemID="{81665588-13A7-4EDD-9EC8-00A08C26A9B0}">
  <ds:schemaRefs/>
</ds:datastoreItem>
</file>

<file path=customXml/itemProps13.xml><?xml version="1.0" encoding="utf-8"?>
<ds:datastoreItem xmlns:ds="http://schemas.openxmlformats.org/officeDocument/2006/customXml" ds:itemID="{502A7DD7-6266-4EC0-B2E4-DEAD58EEB5E3}">
  <ds:schemaRefs/>
</ds:datastoreItem>
</file>

<file path=customXml/itemProps14.xml><?xml version="1.0" encoding="utf-8"?>
<ds:datastoreItem xmlns:ds="http://schemas.openxmlformats.org/officeDocument/2006/customXml" ds:itemID="{26FFC24C-D35E-4032-9271-1FD42ABA8B37}">
  <ds:schemaRefs/>
</ds:datastoreItem>
</file>

<file path=customXml/itemProps15.xml><?xml version="1.0" encoding="utf-8"?>
<ds:datastoreItem xmlns:ds="http://schemas.openxmlformats.org/officeDocument/2006/customXml" ds:itemID="{C9687528-C2D3-4A77-B4BA-5DF4286B9FC1}">
  <ds:schemaRefs/>
</ds:datastoreItem>
</file>

<file path=customXml/itemProps16.xml><?xml version="1.0" encoding="utf-8"?>
<ds:datastoreItem xmlns:ds="http://schemas.openxmlformats.org/officeDocument/2006/customXml" ds:itemID="{7FFFFD2C-38F4-4732-AF0B-56564A4F236F}">
  <ds:schemaRefs/>
</ds:datastoreItem>
</file>

<file path=customXml/itemProps17.xml><?xml version="1.0" encoding="utf-8"?>
<ds:datastoreItem xmlns:ds="http://schemas.openxmlformats.org/officeDocument/2006/customXml" ds:itemID="{347FD3D8-A2E9-46EF-AC0E-0FD491949F09}">
  <ds:schemaRefs/>
</ds:datastoreItem>
</file>

<file path=customXml/itemProps18.xml><?xml version="1.0" encoding="utf-8"?>
<ds:datastoreItem xmlns:ds="http://schemas.openxmlformats.org/officeDocument/2006/customXml" ds:itemID="{D62C23E5-890E-4CC7-A3C9-1EF7FE949C9B}">
  <ds:schemaRefs/>
</ds:datastoreItem>
</file>

<file path=customXml/itemProps19.xml><?xml version="1.0" encoding="utf-8"?>
<ds:datastoreItem xmlns:ds="http://schemas.openxmlformats.org/officeDocument/2006/customXml" ds:itemID="{C9808D9C-6A8C-4BDC-92EC-E281E3888C98}">
  <ds:schemaRefs/>
</ds:datastoreItem>
</file>

<file path=customXml/itemProps2.xml><?xml version="1.0" encoding="utf-8"?>
<ds:datastoreItem xmlns:ds="http://schemas.openxmlformats.org/officeDocument/2006/customXml" ds:itemID="{00E8D0C6-4D36-4138-9094-FFC728E421B7}">
  <ds:schemaRefs/>
</ds:datastoreItem>
</file>

<file path=customXml/itemProps20.xml><?xml version="1.0" encoding="utf-8"?>
<ds:datastoreItem xmlns:ds="http://schemas.openxmlformats.org/officeDocument/2006/customXml" ds:itemID="{7F422FFA-CEFA-4DB5-AB6E-38EE0FFF4F77}">
  <ds:schemaRefs/>
</ds:datastoreItem>
</file>

<file path=customXml/itemProps21.xml><?xml version="1.0" encoding="utf-8"?>
<ds:datastoreItem xmlns:ds="http://schemas.openxmlformats.org/officeDocument/2006/customXml" ds:itemID="{8EE44887-DE43-4030-93E7-DDC941BC1A56}">
  <ds:schemaRefs/>
</ds:datastoreItem>
</file>

<file path=customXml/itemProps22.xml><?xml version="1.0" encoding="utf-8"?>
<ds:datastoreItem xmlns:ds="http://schemas.openxmlformats.org/officeDocument/2006/customXml" ds:itemID="{6274C3E2-2F2B-46A9-B795-98007BF51626}">
  <ds:schemaRefs/>
</ds:datastoreItem>
</file>

<file path=customXml/itemProps23.xml><?xml version="1.0" encoding="utf-8"?>
<ds:datastoreItem xmlns:ds="http://schemas.openxmlformats.org/officeDocument/2006/customXml" ds:itemID="{DA2D70FE-486B-49A9-A7C4-32E64127A6D4}">
  <ds:schemaRefs/>
</ds:datastoreItem>
</file>

<file path=customXml/itemProps24.xml><?xml version="1.0" encoding="utf-8"?>
<ds:datastoreItem xmlns:ds="http://schemas.openxmlformats.org/officeDocument/2006/customXml" ds:itemID="{1CFFF81B-F991-4033-9E45-4593DFD09173}">
  <ds:schemaRefs/>
</ds:datastoreItem>
</file>

<file path=customXml/itemProps25.xml><?xml version="1.0" encoding="utf-8"?>
<ds:datastoreItem xmlns:ds="http://schemas.openxmlformats.org/officeDocument/2006/customXml" ds:itemID="{F4669135-CD84-4A4F-B97D-12B4E452129B}">
  <ds:schemaRefs/>
</ds:datastoreItem>
</file>

<file path=customXml/itemProps26.xml><?xml version="1.0" encoding="utf-8"?>
<ds:datastoreItem xmlns:ds="http://schemas.openxmlformats.org/officeDocument/2006/customXml" ds:itemID="{BD50F151-2E27-4E79-B277-C60A886B473A}">
  <ds:schemaRefs/>
</ds:datastoreItem>
</file>

<file path=customXml/itemProps27.xml><?xml version="1.0" encoding="utf-8"?>
<ds:datastoreItem xmlns:ds="http://schemas.openxmlformats.org/officeDocument/2006/customXml" ds:itemID="{96F7EA28-D454-41FE-AF32-53D762A45520}">
  <ds:schemaRefs/>
</ds:datastoreItem>
</file>

<file path=customXml/itemProps28.xml><?xml version="1.0" encoding="utf-8"?>
<ds:datastoreItem xmlns:ds="http://schemas.openxmlformats.org/officeDocument/2006/customXml" ds:itemID="{3218ACDD-F5CC-458D-A26E-C6702899226A}">
  <ds:schemaRefs/>
</ds:datastoreItem>
</file>

<file path=customXml/itemProps29.xml><?xml version="1.0" encoding="utf-8"?>
<ds:datastoreItem xmlns:ds="http://schemas.openxmlformats.org/officeDocument/2006/customXml" ds:itemID="{4E9DE176-D48B-450A-8ABF-AB09A713BF6C}">
  <ds:schemaRefs/>
</ds:datastoreItem>
</file>

<file path=customXml/itemProps3.xml><?xml version="1.0" encoding="utf-8"?>
<ds:datastoreItem xmlns:ds="http://schemas.openxmlformats.org/officeDocument/2006/customXml" ds:itemID="{B0D9F57A-D4D1-40EF-892A-3CD4ACD47971}">
  <ds:schemaRefs/>
</ds:datastoreItem>
</file>

<file path=customXml/itemProps30.xml><?xml version="1.0" encoding="utf-8"?>
<ds:datastoreItem xmlns:ds="http://schemas.openxmlformats.org/officeDocument/2006/customXml" ds:itemID="{B51F8212-B355-4C44-A4A6-D5BCB70468A8}">
  <ds:schemaRefs>
    <ds:schemaRef ds:uri="http://schemas.microsoft.com/sharepoint/v3/contenttype/forms"/>
  </ds:schemaRefs>
</ds:datastoreItem>
</file>

<file path=customXml/itemProps31.xml><?xml version="1.0" encoding="utf-8"?>
<ds:datastoreItem xmlns:ds="http://schemas.openxmlformats.org/officeDocument/2006/customXml" ds:itemID="{34B6884A-1012-432E-A2CA-68A3BA1CE417}">
  <ds:schemaRefs/>
</ds:datastoreItem>
</file>

<file path=customXml/itemProps32.xml><?xml version="1.0" encoding="utf-8"?>
<ds:datastoreItem xmlns:ds="http://schemas.openxmlformats.org/officeDocument/2006/customXml" ds:itemID="{E0A81E47-9B03-4C9F-903A-C08097CEEEDE}">
  <ds:schemaRefs/>
</ds:datastoreItem>
</file>

<file path=customXml/itemProps33.xml><?xml version="1.0" encoding="utf-8"?>
<ds:datastoreItem xmlns:ds="http://schemas.openxmlformats.org/officeDocument/2006/customXml" ds:itemID="{0F6D30A8-32FE-4493-BA34-16FA1D79CB46}">
  <ds:schemaRefs/>
</ds:datastoreItem>
</file>

<file path=customXml/itemProps34.xml><?xml version="1.0" encoding="utf-8"?>
<ds:datastoreItem xmlns:ds="http://schemas.openxmlformats.org/officeDocument/2006/customXml" ds:itemID="{8620064D-5F7A-4A86-8783-7D6AAF86503C}">
  <ds:schemaRefs/>
</ds:datastoreItem>
</file>

<file path=customXml/itemProps35.xml><?xml version="1.0" encoding="utf-8"?>
<ds:datastoreItem xmlns:ds="http://schemas.openxmlformats.org/officeDocument/2006/customXml" ds:itemID="{AA056865-1FD8-4A34-83DE-ACBB1B9E5D47}">
  <ds:schemaRefs/>
</ds:datastoreItem>
</file>

<file path=customXml/itemProps4.xml><?xml version="1.0" encoding="utf-8"?>
<ds:datastoreItem xmlns:ds="http://schemas.openxmlformats.org/officeDocument/2006/customXml" ds:itemID="{AFA4C7BE-5F7E-4261-ABD2-9F57B013DFD3}">
  <ds:schemaRefs/>
</ds:datastoreItem>
</file>

<file path=customXml/itemProps5.xml><?xml version="1.0" encoding="utf-8"?>
<ds:datastoreItem xmlns:ds="http://schemas.openxmlformats.org/officeDocument/2006/customXml" ds:itemID="{28D28B58-BD4E-48D6-8503-2DFC096F71C8}">
  <ds:schemaRefs/>
</ds:datastoreItem>
</file>

<file path=customXml/itemProps6.xml><?xml version="1.0" encoding="utf-8"?>
<ds:datastoreItem xmlns:ds="http://schemas.openxmlformats.org/officeDocument/2006/customXml" ds:itemID="{F25343F0-850A-4080-BB28-956DE0DA2D3A}">
  <ds:schemaRefs/>
</ds:datastoreItem>
</file>

<file path=customXml/itemProps7.xml><?xml version="1.0" encoding="utf-8"?>
<ds:datastoreItem xmlns:ds="http://schemas.openxmlformats.org/officeDocument/2006/customXml" ds:itemID="{F91D0F5E-BDC5-4EC7-BAC8-3F48B595AAC0}">
  <ds:schemaRefs/>
</ds:datastoreItem>
</file>

<file path=customXml/itemProps8.xml><?xml version="1.0" encoding="utf-8"?>
<ds:datastoreItem xmlns:ds="http://schemas.openxmlformats.org/officeDocument/2006/customXml" ds:itemID="{43981969-371C-4FA6-B27E-A10A3BEB0FE5}">
  <ds:schemaRefs/>
</ds:datastoreItem>
</file>

<file path=customXml/itemProps9.xml><?xml version="1.0" encoding="utf-8"?>
<ds:datastoreItem xmlns:ds="http://schemas.openxmlformats.org/officeDocument/2006/customXml" ds:itemID="{62F1C0CB-6451-4448-90D6-AA85B364B52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MouseMischiefAngles</Template>
  <TotalTime>0</TotalTime>
  <Words>255</Words>
  <Application>Microsoft Office PowerPoint</Application>
  <PresentationFormat>Экран (4:3)</PresentationFormat>
  <Paragraphs>57</Paragraphs>
  <Slides>9</Slides>
  <Notes>9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Wingdings</vt:lpstr>
      <vt:lpstr>Wingdings 2</vt:lpstr>
      <vt:lpstr>Calibri</vt:lpstr>
      <vt:lpstr>Segoe UI</vt:lpstr>
      <vt:lpstr>Tw Cen MT</vt:lpstr>
      <vt:lpstr>MouseMischiefAngles</vt:lpstr>
      <vt:lpstr>Office Theme</vt:lpstr>
      <vt:lpstr>Презентация PowerPoint</vt:lpstr>
      <vt:lpstr>Типы углов</vt:lpstr>
      <vt:lpstr>Презентация PowerPoint</vt:lpstr>
      <vt:lpstr>Какой угол преобладает в очертаниях этого здания?</vt:lpstr>
      <vt:lpstr>Часовая и минутная стрелки образуют угол. Какой это угол?</vt:lpstr>
      <vt:lpstr>Нарисуйте тупой угол в своем поле.</vt:lpstr>
      <vt:lpstr>Обведите тупые углы красным, острые углы зеленым, а прямые углы голубым цветом. </vt:lpstr>
      <vt:lpstr>Соедините каждый тип углов с соответствующими ему рисунками.</vt:lpstr>
      <vt:lpstr>Преобразуйте каждую из линий в острый или тупой угол за отведенное время.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2012-11-05T13:27:35Z</dcterms:created>
  <dcterms:modified xsi:type="dcterms:W3CDTF">2012-11-05T13:32:00Z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TC103910279990</vt:lpwstr>
  </property>
</Properties>
</file>